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2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3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6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5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0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2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6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7EE4-5C30-4F2E-B03B-B018D7D0C6F7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4470-B52F-4FF5-A58E-DE0EF40F3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4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Integration by Partial 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6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web.math.princeton.edu/~nelson/104/q2A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524000"/>
            <a:ext cx="5300662" cy="3096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26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4" y="1828800"/>
            <a:ext cx="890905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93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61146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39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7" y="1828800"/>
            <a:ext cx="8839200" cy="292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5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Practice : </vt:lpstr>
      <vt:lpstr>PowerPoint Presentation</vt:lpstr>
      <vt:lpstr>Answers:</vt:lpstr>
      <vt:lpstr>PowerPoint Presentation</vt:lpstr>
      <vt:lpstr>PowerPoint Presentation</vt:lpstr>
    </vt:vector>
  </TitlesOfParts>
  <Company>City Colleges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: </dc:title>
  <dc:creator>nougouag</dc:creator>
  <cp:lastModifiedBy>nougouag</cp:lastModifiedBy>
  <cp:revision>1</cp:revision>
  <dcterms:created xsi:type="dcterms:W3CDTF">2014-03-19T17:27:09Z</dcterms:created>
  <dcterms:modified xsi:type="dcterms:W3CDTF">2014-03-19T17:32:50Z</dcterms:modified>
</cp:coreProperties>
</file>